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0" r:id="rId3"/>
    <p:sldId id="257" r:id="rId4"/>
    <p:sldId id="259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4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418953-F131-4E30-9276-CABED9454C09}" type="datetimeFigureOut">
              <a:rPr lang="ru-RU" smtClean="0"/>
              <a:pPr/>
              <a:t>18.02.2012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0114D1-55B9-4DCF-A973-61C50C14DB8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265DC-C3D7-404E-BB5F-44F0275C33D2}" type="datetimeFigureOut">
              <a:rPr lang="ru-RU" smtClean="0"/>
              <a:pPr/>
              <a:t>18.02.2012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22F36-2790-425B-AA0E-80F9605F8E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265DC-C3D7-404E-BB5F-44F0275C33D2}" type="datetimeFigureOut">
              <a:rPr lang="ru-RU" smtClean="0"/>
              <a:pPr/>
              <a:t>18.02.2012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22F36-2790-425B-AA0E-80F9605F8E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265DC-C3D7-404E-BB5F-44F0275C33D2}" type="datetimeFigureOut">
              <a:rPr lang="ru-RU" smtClean="0"/>
              <a:pPr/>
              <a:t>18.02.2012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22F36-2790-425B-AA0E-80F9605F8E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265DC-C3D7-404E-BB5F-44F0275C33D2}" type="datetimeFigureOut">
              <a:rPr lang="ru-RU" smtClean="0"/>
              <a:pPr/>
              <a:t>18.02.2012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22F36-2790-425B-AA0E-80F9605F8E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265DC-C3D7-404E-BB5F-44F0275C33D2}" type="datetimeFigureOut">
              <a:rPr lang="ru-RU" smtClean="0"/>
              <a:pPr/>
              <a:t>18.02.2012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22F36-2790-425B-AA0E-80F9605F8E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265DC-C3D7-404E-BB5F-44F0275C33D2}" type="datetimeFigureOut">
              <a:rPr lang="ru-RU" smtClean="0"/>
              <a:pPr/>
              <a:t>18.02.2012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22F36-2790-425B-AA0E-80F9605F8E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265DC-C3D7-404E-BB5F-44F0275C33D2}" type="datetimeFigureOut">
              <a:rPr lang="ru-RU" smtClean="0"/>
              <a:pPr/>
              <a:t>18.02.2012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22F36-2790-425B-AA0E-80F9605F8E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265DC-C3D7-404E-BB5F-44F0275C33D2}" type="datetimeFigureOut">
              <a:rPr lang="ru-RU" smtClean="0"/>
              <a:pPr/>
              <a:t>18.02.2012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22F36-2790-425B-AA0E-80F9605F8E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265DC-C3D7-404E-BB5F-44F0275C33D2}" type="datetimeFigureOut">
              <a:rPr lang="ru-RU" smtClean="0"/>
              <a:pPr/>
              <a:t>18.02.2012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22F36-2790-425B-AA0E-80F9605F8E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265DC-C3D7-404E-BB5F-44F0275C33D2}" type="datetimeFigureOut">
              <a:rPr lang="ru-RU" smtClean="0"/>
              <a:pPr/>
              <a:t>18.02.2012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22F36-2790-425B-AA0E-80F9605F8E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265DC-C3D7-404E-BB5F-44F0275C33D2}" type="datetimeFigureOut">
              <a:rPr lang="ru-RU" smtClean="0"/>
              <a:pPr/>
              <a:t>18.02.2012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22F36-2790-425B-AA0E-80F9605F8E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8265DC-C3D7-404E-BB5F-44F0275C33D2}" type="datetimeFigureOut">
              <a:rPr lang="ru-RU" smtClean="0"/>
              <a:pPr/>
              <a:t>18.02.2012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F22F36-2790-425B-AA0E-80F9605F8EE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929322" y="4857760"/>
            <a:ext cx="3214678" cy="1752600"/>
          </a:xfrm>
        </p:spPr>
        <p:txBody>
          <a:bodyPr>
            <a:normAutofit fontScale="70000" lnSpcReduction="20000"/>
          </a:bodyPr>
          <a:lstStyle/>
          <a:p>
            <a:pPr algn="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Подготовила</a:t>
            </a:r>
          </a:p>
          <a:p>
            <a:pPr algn="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учитель математики</a:t>
            </a:r>
          </a:p>
          <a:p>
            <a:pPr algn="r"/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</a:rPr>
              <a:t>Горловской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 школы</a:t>
            </a:r>
          </a:p>
          <a:p>
            <a:pPr algn="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uk-UA" b="1" dirty="0" smtClean="0">
                <a:solidFill>
                  <a:schemeClr val="accent5">
                    <a:lumMod val="50000"/>
                  </a:schemeClr>
                </a:solidFill>
              </a:rPr>
              <a:t>І – ІІІ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ступеней № 42</a:t>
            </a:r>
          </a:p>
          <a:p>
            <a:pPr algn="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Рыбина М.В.</a:t>
            </a:r>
          </a:p>
          <a:p>
            <a:pPr algn="r"/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57290" y="1214422"/>
            <a:ext cx="6314742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Теорема </a:t>
            </a:r>
          </a:p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 трех</a:t>
            </a:r>
          </a:p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перпендикулярах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Цели урока:</a:t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Образовательная: доказать теорему о трех перпендикулярах, научить применять ее при решении задач.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Развивающая: развивать у учащихся познавательный интерес к учебным дисциплинам, умение применять свои знания на практике.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Воспитательная: воспитывать внимание, аккуратность, расширять кругозор учеников.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14348" y="274638"/>
            <a:ext cx="4786346" cy="2011354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Если прямая, проведённая на плоскости через основание наклонной, перпендикулярна её проекции, то она перпендикулярна наклонной.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44291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/>
              <a:t>   </a:t>
            </a:r>
            <a:r>
              <a:rPr lang="ru-RU" i="1" dirty="0" smtClean="0"/>
              <a:t> </a:t>
            </a: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</a:rPr>
              <a:t>Дано: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ВС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sym typeface="Symbol"/>
              </a:rPr>
              <a:t>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с, АВ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sym typeface="Symbol"/>
              </a:rPr>
              <a:t> </a:t>
            </a:r>
            <a:endParaRPr lang="ru-RU" i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с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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АС – ?             </a:t>
            </a:r>
          </a:p>
          <a:p>
            <a:pPr>
              <a:buNone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Проведём А</a:t>
            </a:r>
            <a:r>
              <a:rPr lang="ru-RU" sz="2400" baseline="-25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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АВ.  А</a:t>
            </a:r>
            <a:r>
              <a:rPr lang="ru-RU" sz="2400" baseline="-25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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 ( так как одна из параллельных прямых перпендикулярна ). </a:t>
            </a:r>
          </a:p>
          <a:p>
            <a:pPr>
              <a:buNone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  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Через А</a:t>
            </a:r>
            <a:r>
              <a:rPr lang="ru-RU" sz="2400" baseline="-25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и АВ –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.  </a:t>
            </a:r>
          </a:p>
          <a:p>
            <a:pPr>
              <a:buNone/>
            </a:pPr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    </a:t>
            </a:r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</a:rPr>
              <a:t>с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 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sym typeface="Symbol"/>
              </a:rPr>
              <a:t>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sym typeface="Symbol"/>
              </a:rPr>
              <a:t>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 ( т. к. А</a:t>
            </a:r>
            <a:r>
              <a:rPr lang="ru-RU" sz="2400" baseline="-25000" dirty="0" smtClean="0">
                <a:solidFill>
                  <a:schemeClr val="accent5">
                    <a:lumMod val="50000"/>
                  </a:schemeClr>
                </a:solidFill>
              </a:rPr>
              <a:t>1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С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sym typeface="Symbol"/>
              </a:rPr>
              <a:t>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</a:rPr>
              <a:t>с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, ВС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sym typeface="Symbol"/>
              </a:rPr>
              <a:t>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 с)</a:t>
            </a:r>
          </a:p>
          <a:p>
            <a:pPr>
              <a:buNone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     Т. к. АС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sym typeface="Symbol"/>
              </a:rPr>
              <a:t>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sym typeface="Symbol"/>
              </a:rPr>
              <a:t>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 то </a:t>
            </a:r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</a:rPr>
              <a:t>с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sym typeface="Symbol"/>
              </a:rPr>
              <a:t>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 АС (по определению)</a:t>
            </a: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  <a:sym typeface="Symbol"/>
            </a:endParaRP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4122010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34654" y="214290"/>
            <a:ext cx="2958605" cy="2357454"/>
          </a:xfrm>
          <a:prstGeom prst="rect">
            <a:avLst/>
          </a:prstGeo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57224" y="274638"/>
            <a:ext cx="4643470" cy="1868478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Если прямая на плоскости перпендикулярна наклонной, то она перпендикулярна и проекции наклонной.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2428868"/>
            <a:ext cx="7829576" cy="3697295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Дано: с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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АС, АВ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 </a:t>
            </a:r>
            <a:endParaRPr lang="ru-RU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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с– ?             </a:t>
            </a:r>
          </a:p>
          <a:p>
            <a:pPr>
              <a:buNone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Проведём А</a:t>
            </a:r>
            <a:r>
              <a:rPr lang="ru-RU" baseline="-25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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АВ. А</a:t>
            </a:r>
            <a:r>
              <a:rPr lang="ru-RU" baseline="-25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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 ( так как одна из параллельных прямых перпендикулярна ). </a:t>
            </a:r>
            <a:endParaRPr lang="ru-RU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Через А</a:t>
            </a:r>
            <a:r>
              <a:rPr lang="ru-RU" baseline="-25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и АВ –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. </a:t>
            </a:r>
          </a:p>
          <a:p>
            <a:pPr>
              <a:buNone/>
            </a:pP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</a:rPr>
              <a:t>с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sym typeface="Symbol"/>
              </a:rPr>
              <a:t>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sym typeface="Symbol"/>
              </a:rPr>
              <a:t>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( т. к. А</a:t>
            </a:r>
            <a:r>
              <a:rPr lang="ru-RU" baseline="-25000" dirty="0" smtClean="0">
                <a:solidFill>
                  <a:schemeClr val="accent5">
                    <a:lumMod val="50000"/>
                  </a:schemeClr>
                </a:solidFill>
              </a:rPr>
              <a:t>1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С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sym typeface="Symbol"/>
              </a:rPr>
              <a:t>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</a:rPr>
              <a:t>с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, АС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sym typeface="Symbol"/>
              </a:rPr>
              <a:t>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с)</a:t>
            </a:r>
            <a:endParaRPr lang="ru-RU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  <a:sym typeface="Symbol"/>
            </a:endParaRPr>
          </a:p>
          <a:p>
            <a:pPr>
              <a:buNone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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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( т. к. с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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А</a:t>
            </a:r>
            <a:r>
              <a:rPr lang="ru-RU" baseline="-25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С, а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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АС)</a:t>
            </a:r>
          </a:p>
          <a:p>
            <a:pPr>
              <a:buNone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Т. к. ВС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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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то а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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ВС (по определению)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14122010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7818" y="214290"/>
            <a:ext cx="3187700" cy="2540000"/>
          </a:xfrm>
          <a:prstGeom prst="rect">
            <a:avLst/>
          </a:prstGeom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Задача № 1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142984"/>
            <a:ext cx="4714908" cy="4983179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Стороны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треугольника составляют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51 см,30 см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и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27 см.Из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вершины меньшего угла треугольника проведён к его плоскости перпендикуляр длиной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10. Вычислите расстояние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от концов перпендикуляра до противоположной стороны треугольника.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Рисунок 3" descr="geom10class-18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38272" y="1142984"/>
            <a:ext cx="3213320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Задача № </a:t>
            </a:r>
            <a:r>
              <a:rPr lang="ru-RU" dirty="0" smtClean="0">
                <a:solidFill>
                  <a:srgbClr val="C00000"/>
                </a:solidFill>
              </a:rPr>
              <a:t>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4686304" cy="4840303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Из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вершины прямого угла прямоугольного треугольника с катетом 8 см и острым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углом 30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sym typeface="Symbol"/>
              </a:rPr>
              <a:t>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восстановлен перпендикуляр к плоскости треугольника длиной 10см. Найти расстояние от точки D, лежащей на перпендикуляре, до гипотенузы треугольника.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Рисунок 3" descr="geom10class-18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29256" y="1500174"/>
            <a:ext cx="3071834" cy="23219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Задача № </a:t>
            </a:r>
            <a:r>
              <a:rPr lang="ru-RU" dirty="0" smtClean="0">
                <a:solidFill>
                  <a:srgbClr val="C00000"/>
                </a:solidFill>
              </a:rPr>
              <a:t>3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5043494" cy="498317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В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вершине А прямоугольника ABCD проведен к его плоскости перпендикуляр АК, конец К которого расположен от других вершин на расстоянии 6 см, 7 см, 9 см. Найти длину перпендикуляра АК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. 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Рисунок 3" descr="img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00694" y="1285860"/>
            <a:ext cx="3143272" cy="21910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Задача № </a:t>
            </a:r>
            <a:r>
              <a:rPr lang="ru-RU" dirty="0" smtClean="0">
                <a:solidFill>
                  <a:srgbClr val="C00000"/>
                </a:solidFill>
              </a:rPr>
              <a:t>4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471990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Из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вершины равностороннего треугольника АВС восстановлен перпендикуляр AD к плоскости треугольника. Найдите расстояние от точки D до стороны ВС, если AD = 13 см, ВС = 6 см.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Рисунок 3" descr="geom10class-16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80" y="1571612"/>
            <a:ext cx="3157222" cy="3018950"/>
          </a:xfrm>
          <a:prstGeom prst="rect">
            <a:avLst/>
          </a:prstGeo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Задача № </a:t>
            </a:r>
            <a:r>
              <a:rPr lang="ru-RU" dirty="0" smtClean="0">
                <a:solidFill>
                  <a:srgbClr val="C00000"/>
                </a:solidFill>
              </a:rPr>
              <a:t>5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4900618" cy="498317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Стороны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треугольника равны 20 см. 65 см и 75см. Из вершины большего угла треугольника проведены к его плоскости перпендикуляр длиной 60 см. Найди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расстояние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от концов перпендикуляра до большей стороны треугольника.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Рисунок 3" descr="geom10class-18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00694" y="1214423"/>
            <a:ext cx="3250898" cy="2457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-1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4-14</Template>
  <TotalTime>79</TotalTime>
  <Words>453</Words>
  <Application>Microsoft Office PowerPoint</Application>
  <PresentationFormat>Экран (4:3)</PresentationFormat>
  <Paragraphs>39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4-14</vt:lpstr>
      <vt:lpstr>Слайд 1</vt:lpstr>
      <vt:lpstr>Цели урока: </vt:lpstr>
      <vt:lpstr>Если прямая, проведённая на плоскости через основание наклонной, перпендикулярна её проекции, то она перпендикулярна наклонной.</vt:lpstr>
      <vt:lpstr>Если прямая на плоскости перпендикулярна наклонной, то она перпендикулярна и проекции наклонной. </vt:lpstr>
      <vt:lpstr>Задача № 1</vt:lpstr>
      <vt:lpstr>Задача № 2</vt:lpstr>
      <vt:lpstr>Задача № 3</vt:lpstr>
      <vt:lpstr>Задача № 4</vt:lpstr>
      <vt:lpstr>Задача № 5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dc:description>http://aida.ucoz.ru</dc:description>
  <cp:lastModifiedBy>Admin</cp:lastModifiedBy>
  <cp:revision>16</cp:revision>
  <dcterms:created xsi:type="dcterms:W3CDTF">2012-02-13T20:21:50Z</dcterms:created>
  <dcterms:modified xsi:type="dcterms:W3CDTF">2012-02-18T18:47:04Z</dcterms:modified>
</cp:coreProperties>
</file>